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0" r:id="rId1"/>
  </p:sldMasterIdLst>
  <p:notesMasterIdLst>
    <p:notesMasterId r:id="rId6"/>
  </p:notesMasterIdLst>
  <p:handoutMasterIdLst>
    <p:handoutMasterId r:id="rId7"/>
  </p:handoutMasterIdLst>
  <p:sldIdLst>
    <p:sldId id="682" r:id="rId2"/>
    <p:sldId id="695" r:id="rId3"/>
    <p:sldId id="696" r:id="rId4"/>
    <p:sldId id="686" r:id="rId5"/>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sa Zieminski-Myers" initials="TZ" lastIdx="1" clrIdx="0"/>
  <p:cmAuthor id="2" name="Gina Rodda" initials="GR" lastIdx="1" clrIdx="1">
    <p:extLst>
      <p:ext uri="{19B8F6BF-5375-455C-9EA6-DF929625EA0E}">
        <p15:presenceInfo xmlns:p15="http://schemas.microsoft.com/office/powerpoint/2012/main" xmlns="" userId="baf814874e6215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729"/>
    <a:srgbClr val="CC7000"/>
    <a:srgbClr val="CE7908"/>
    <a:srgbClr val="8ADD2F"/>
    <a:srgbClr val="FCF3C4"/>
    <a:srgbClr val="9933FF"/>
    <a:srgbClr val="B49600"/>
    <a:srgbClr val="AA8F0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5" autoAdjust="0"/>
    <p:restoredTop sz="84031" autoAdjust="0"/>
  </p:normalViewPr>
  <p:slideViewPr>
    <p:cSldViewPr snapToGrid="0">
      <p:cViewPr varScale="1">
        <p:scale>
          <a:sx n="61" d="100"/>
          <a:sy n="61" d="100"/>
        </p:scale>
        <p:origin x="-127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208"/>
    </p:cViewPr>
  </p:sorterViewPr>
  <p:notesViewPr>
    <p:cSldViewPr snapToGrid="0">
      <p:cViewPr varScale="1">
        <p:scale>
          <a:sx n="81" d="100"/>
          <a:sy n="81" d="100"/>
        </p:scale>
        <p:origin x="-2214" y="-90"/>
      </p:cViewPr>
      <p:guideLst>
        <p:guide orient="horz" pos="2909"/>
        <p:guide pos="2208"/>
      </p:guideLst>
    </p:cSldViewPr>
  </p:notesViewPr>
  <p:gridSpacing cx="45720" cy="4572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466725" y="0"/>
            <a:ext cx="6076950" cy="227013"/>
          </a:xfrm>
          <a:prstGeom prst="rect">
            <a:avLst/>
          </a:prstGeom>
        </p:spPr>
        <p:txBody>
          <a:bodyPr vert="horz" wrap="square" lIns="0" tIns="0" rIns="0" bIns="0" numCol="1" anchor="b" anchorCtr="0" compatLnSpc="1">
            <a:prstTxWarp prst="textNoShape">
              <a:avLst/>
            </a:prstTxWarp>
          </a:bodyPr>
          <a:lstStyle>
            <a:lvl1pPr algn="ctr" eaLnBrk="1" hangingPunct="1">
              <a:defRPr sz="900">
                <a:latin typeface="Arial" charset="0"/>
                <a:cs typeface="Arial" charset="0"/>
              </a:defRPr>
            </a:lvl1pPr>
          </a:lstStyle>
          <a:p>
            <a:pPr>
              <a:defRPr/>
            </a:pPr>
            <a:endParaRPr lang="en-US"/>
          </a:p>
        </p:txBody>
      </p:sp>
      <p:sp>
        <p:nvSpPr>
          <p:cNvPr id="7" name="Footer Placeholder 5"/>
          <p:cNvSpPr>
            <a:spLocks noGrp="1"/>
          </p:cNvSpPr>
          <p:nvPr>
            <p:ph type="ftr" sz="quarter" idx="2"/>
          </p:nvPr>
        </p:nvSpPr>
        <p:spPr>
          <a:xfrm>
            <a:off x="466725" y="8851900"/>
            <a:ext cx="6076950" cy="176213"/>
          </a:xfrm>
          <a:prstGeom prst="rect">
            <a:avLst/>
          </a:prstGeom>
        </p:spPr>
        <p:txBody>
          <a:bodyPr vert="horz" wrap="square" lIns="0" tIns="0" rIns="0" bIns="0" numCol="1" anchor="b" anchorCtr="0" compatLnSpc="1">
            <a:prstTxWarp prst="textNoShape">
              <a:avLst/>
            </a:prstTxWarp>
          </a:bodyPr>
          <a:lstStyle>
            <a:lvl1pPr algn="ctr" eaLnBrk="1" hangingPunct="1">
              <a:defRPr sz="900">
                <a:latin typeface="Arial" charset="0"/>
                <a:cs typeface="Arial" charset="0"/>
              </a:defRPr>
            </a:lvl1pPr>
          </a:lstStyle>
          <a:p>
            <a:pPr>
              <a:defRPr/>
            </a:pPr>
            <a:r>
              <a:rPr lang="en-US"/>
              <a:t>Course Title</a:t>
            </a:r>
          </a:p>
        </p:txBody>
      </p:sp>
      <p:sp>
        <p:nvSpPr>
          <p:cNvPr id="8" name="Slide Number Placeholder 6"/>
          <p:cNvSpPr>
            <a:spLocks noGrp="1"/>
          </p:cNvSpPr>
          <p:nvPr>
            <p:ph type="sldNum" sz="quarter" idx="3"/>
          </p:nvPr>
        </p:nvSpPr>
        <p:spPr>
          <a:xfrm>
            <a:off x="466725" y="9036050"/>
            <a:ext cx="6076950" cy="142875"/>
          </a:xfrm>
          <a:prstGeom prst="rect">
            <a:avLst/>
          </a:prstGeom>
        </p:spPr>
        <p:txBody>
          <a:bodyPr vert="horz" wrap="square" lIns="0" tIns="0" rIns="0" bIns="0" numCol="1" anchor="b" anchorCtr="0" compatLnSpc="1">
            <a:prstTxWarp prst="textNoShape">
              <a:avLst/>
            </a:prstTxWarp>
          </a:bodyPr>
          <a:lstStyle>
            <a:lvl1pPr algn="ctr" eaLnBrk="1" hangingPunct="1">
              <a:defRPr sz="900"/>
            </a:lvl1pPr>
          </a:lstStyle>
          <a:p>
            <a:pPr>
              <a:defRPr/>
            </a:pPr>
            <a:r>
              <a:rPr lang="en-US" altLang="en-US"/>
              <a:t>— </a:t>
            </a:r>
            <a:fld id="{050A7464-DE38-4D62-98A7-1C6C31582052}" type="slidenum">
              <a:rPr lang="en-US" altLang="en-US" smtClean="0"/>
              <a:pPr>
                <a:defRPr/>
              </a:pPr>
              <a:t>‹#›</a:t>
            </a:fld>
            <a:r>
              <a:rPr lang="en-US" altLang="en-US"/>
              <a:t> —</a:t>
            </a:r>
          </a:p>
        </p:txBody>
      </p:sp>
    </p:spTree>
    <p:extLst>
      <p:ext uri="{BB962C8B-B14F-4D97-AF65-F5344CB8AC3E}">
        <p14:creationId xmlns:p14="http://schemas.microsoft.com/office/powerpoint/2010/main" val="38742810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66725" y="0"/>
            <a:ext cx="6076950" cy="227013"/>
          </a:xfrm>
          <a:prstGeom prst="rect">
            <a:avLst/>
          </a:prstGeom>
        </p:spPr>
        <p:txBody>
          <a:bodyPr vert="horz" wrap="square" lIns="0" tIns="0" rIns="0" bIns="0" numCol="1" anchor="b" anchorCtr="0" compatLnSpc="1">
            <a:prstTxWarp prst="textNoShape">
              <a:avLst/>
            </a:prstTxWarp>
          </a:bodyPr>
          <a:lstStyle>
            <a:lvl1pPr algn="ctr" eaLnBrk="1" hangingPunct="1">
              <a:defRPr sz="900">
                <a:latin typeface="Arial" charset="0"/>
                <a:cs typeface="Arial" charset="0"/>
              </a:defRPr>
            </a:lvl1pPr>
          </a:lstStyle>
          <a:p>
            <a:pPr>
              <a:defRPr/>
            </a:pPr>
            <a:endParaRPr lang="en-US"/>
          </a:p>
        </p:txBody>
      </p:sp>
      <p:sp>
        <p:nvSpPr>
          <p:cNvPr id="4" name="Slide Image Placeholder 3"/>
          <p:cNvSpPr>
            <a:spLocks noGrp="1" noRot="1" noChangeAspect="1"/>
          </p:cNvSpPr>
          <p:nvPr>
            <p:ph type="sldImg" idx="2"/>
          </p:nvPr>
        </p:nvSpPr>
        <p:spPr>
          <a:xfrm>
            <a:off x="1195388" y="284163"/>
            <a:ext cx="4619625"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466725" y="3863975"/>
            <a:ext cx="6076950" cy="4852988"/>
          </a:xfrm>
          <a:prstGeom prst="rect">
            <a:avLst/>
          </a:prstGeom>
        </p:spPr>
        <p:txBody>
          <a:bodyPr vert="horz" wrap="square" lIns="0" tIns="0" rIns="0" bIns="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a:p>
            <a:pPr lvl="4"/>
            <a:r>
              <a:rPr lang="en-US" noProof="0"/>
              <a:t>Sixth level</a:t>
            </a:r>
          </a:p>
        </p:txBody>
      </p:sp>
      <p:sp>
        <p:nvSpPr>
          <p:cNvPr id="6" name="Footer Placeholder 5"/>
          <p:cNvSpPr>
            <a:spLocks noGrp="1"/>
          </p:cNvSpPr>
          <p:nvPr>
            <p:ph type="ftr" sz="quarter" idx="4"/>
          </p:nvPr>
        </p:nvSpPr>
        <p:spPr>
          <a:xfrm>
            <a:off x="466725" y="8851900"/>
            <a:ext cx="6076950" cy="176213"/>
          </a:xfrm>
          <a:prstGeom prst="rect">
            <a:avLst/>
          </a:prstGeom>
        </p:spPr>
        <p:txBody>
          <a:bodyPr vert="horz" wrap="square" lIns="0" tIns="0" rIns="0" bIns="0" numCol="1" anchor="b" anchorCtr="0" compatLnSpc="1">
            <a:prstTxWarp prst="textNoShape">
              <a:avLst/>
            </a:prstTxWarp>
          </a:bodyPr>
          <a:lstStyle>
            <a:lvl1pPr algn="ctr" eaLnBrk="1" hangingPunct="1">
              <a:defRPr sz="900">
                <a:latin typeface="Arial" charset="0"/>
                <a:cs typeface="Arial" charset="0"/>
              </a:defRPr>
            </a:lvl1pPr>
          </a:lstStyle>
          <a:p>
            <a:pPr>
              <a:defRPr/>
            </a:pPr>
            <a:r>
              <a:rPr lang="en-US"/>
              <a:t>Course Title</a:t>
            </a:r>
          </a:p>
        </p:txBody>
      </p:sp>
      <p:sp>
        <p:nvSpPr>
          <p:cNvPr id="7" name="Slide Number Placeholder 6"/>
          <p:cNvSpPr>
            <a:spLocks noGrp="1"/>
          </p:cNvSpPr>
          <p:nvPr>
            <p:ph type="sldNum" sz="quarter" idx="5"/>
          </p:nvPr>
        </p:nvSpPr>
        <p:spPr>
          <a:xfrm>
            <a:off x="466725" y="9036050"/>
            <a:ext cx="6076950" cy="142875"/>
          </a:xfrm>
          <a:prstGeom prst="rect">
            <a:avLst/>
          </a:prstGeom>
        </p:spPr>
        <p:txBody>
          <a:bodyPr vert="horz" wrap="square" lIns="0" tIns="0" rIns="0" bIns="0" numCol="1" anchor="b" anchorCtr="0" compatLnSpc="1">
            <a:prstTxWarp prst="textNoShape">
              <a:avLst/>
            </a:prstTxWarp>
          </a:bodyPr>
          <a:lstStyle>
            <a:lvl1pPr algn="ctr" eaLnBrk="1" hangingPunct="1">
              <a:defRPr sz="900"/>
            </a:lvl1pPr>
          </a:lstStyle>
          <a:p>
            <a:pPr>
              <a:defRPr/>
            </a:pPr>
            <a:r>
              <a:rPr lang="en-US" altLang="en-US"/>
              <a:t>— </a:t>
            </a:r>
            <a:fld id="{E94E95B6-4BD8-40F8-9743-D8D6F4FE7672}" type="slidenum">
              <a:rPr lang="en-US" altLang="en-US" smtClean="0"/>
              <a:pPr>
                <a:defRPr/>
              </a:pPr>
              <a:t>‹#›</a:t>
            </a:fld>
            <a:r>
              <a:rPr lang="en-US" altLang="en-US"/>
              <a:t> —</a:t>
            </a:r>
          </a:p>
        </p:txBody>
      </p:sp>
    </p:spTree>
    <p:extLst>
      <p:ext uri="{BB962C8B-B14F-4D97-AF65-F5344CB8AC3E}">
        <p14:creationId xmlns:p14="http://schemas.microsoft.com/office/powerpoint/2010/main" val="1436399598"/>
      </p:ext>
    </p:extLst>
  </p:cSld>
  <p:clrMap bg1="lt1" tx1="dk1" bg2="lt2" tx2="dk2" accent1="accent1" accent2="accent2" accent3="accent3" accent4="accent4" accent5="accent5" accent6="accent6" hlink="hlink" folHlink="folHlink"/>
  <p:hf hdr="0" dt="0"/>
  <p:notesStyle>
    <a:lvl1pPr algn="l" rtl="0" eaLnBrk="0" fontAlgn="base" hangingPunct="0">
      <a:spcBef>
        <a:spcPts val="900"/>
      </a:spcBef>
      <a:spcAft>
        <a:spcPct val="0"/>
      </a:spcAft>
      <a:defRPr sz="1100" kern="1200">
        <a:solidFill>
          <a:schemeClr val="tx1"/>
        </a:solidFill>
        <a:latin typeface="+mn-lt"/>
        <a:ea typeface="+mn-ea"/>
        <a:cs typeface="+mn-cs"/>
      </a:defRPr>
    </a:lvl1pPr>
    <a:lvl2pPr marL="282575" indent="-169863" algn="l" rtl="0" eaLnBrk="0" fontAlgn="base" hangingPunct="0">
      <a:spcBef>
        <a:spcPts val="600"/>
      </a:spcBef>
      <a:spcAft>
        <a:spcPct val="0"/>
      </a:spcAft>
      <a:buClr>
        <a:srgbClr val="7F7F7F"/>
      </a:buClr>
      <a:buSzPct val="80000"/>
      <a:buFont typeface="Wingdings" panose="05000000000000000000" pitchFamily="2" charset="2"/>
      <a:buChar char="n"/>
      <a:defRPr sz="1100" kern="1200">
        <a:solidFill>
          <a:schemeClr val="tx1"/>
        </a:solidFill>
        <a:latin typeface="+mn-lt"/>
        <a:ea typeface="+mn-ea"/>
        <a:cs typeface="+mn-cs"/>
      </a:defRPr>
    </a:lvl2pPr>
    <a:lvl3pPr marL="339725" algn="l" rtl="0" eaLnBrk="0" fontAlgn="base" hangingPunct="0">
      <a:spcBef>
        <a:spcPts val="600"/>
      </a:spcBef>
      <a:spcAft>
        <a:spcPct val="0"/>
      </a:spcAft>
      <a:buSzPct val="70000"/>
      <a:buFont typeface="Wingdings" panose="05000000000000000000" pitchFamily="2" charset="2"/>
      <a:defRPr sz="1100" kern="1200">
        <a:solidFill>
          <a:schemeClr val="tx1"/>
        </a:solidFill>
        <a:latin typeface="+mn-lt"/>
        <a:ea typeface="+mn-ea"/>
        <a:cs typeface="+mn-cs"/>
      </a:defRPr>
    </a:lvl3pPr>
    <a:lvl4pPr marL="574675" indent="-177800" algn="l" rtl="0" eaLnBrk="0" fontAlgn="base" hangingPunct="0">
      <a:spcBef>
        <a:spcPts val="600"/>
      </a:spcBef>
      <a:spcAft>
        <a:spcPct val="0"/>
      </a:spcAft>
      <a:buSzPct val="70000"/>
      <a:buFont typeface="Wingdings" panose="05000000000000000000" pitchFamily="2" charset="2"/>
      <a:buChar char="o"/>
      <a:defRPr sz="1100" kern="1200">
        <a:solidFill>
          <a:schemeClr val="tx1"/>
        </a:solidFill>
        <a:latin typeface="+mn-lt"/>
        <a:ea typeface="+mn-ea"/>
        <a:cs typeface="+mn-cs"/>
      </a:defRPr>
    </a:lvl4pPr>
    <a:lvl5pPr marL="1828800" indent="-1141413" algn="l" rtl="0" eaLnBrk="0" fontAlgn="base" hangingPunct="0">
      <a:spcBef>
        <a:spcPts val="300"/>
      </a:spcBef>
      <a:spcAft>
        <a:spcPct val="0"/>
      </a:spcAft>
      <a:defRPr sz="1100" kern="1200">
        <a:solidFill>
          <a:schemeClr val="tx1"/>
        </a:solidFill>
        <a:latin typeface="+mn-lt"/>
        <a:ea typeface="+mn-ea"/>
        <a:cs typeface="+mn-cs"/>
      </a:defRPr>
    </a:lvl5pPr>
    <a:lvl6pPr marL="971550" indent="-227013" algn="l" defTabSz="914400" rtl="0" eaLnBrk="1" latinLnBrk="0" hangingPunct="1">
      <a:spcBef>
        <a:spcPts val="300"/>
      </a:spcBef>
      <a:buFont typeface="Wingdings" pitchFamily="2" charset="2"/>
      <a:buChar char="§"/>
      <a:defRPr sz="11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Paste from report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A26590-87BA-4DEC-8CB7-7231F3C8ED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899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3175" y="0"/>
            <a:ext cx="9147175" cy="1895475"/>
            <a:chOff x="-4763" y="0"/>
            <a:chExt cx="9146455" cy="1895475"/>
          </a:xfrm>
        </p:grpSpPr>
        <p:sp>
          <p:nvSpPr>
            <p:cNvPr id="4" name="Rectangle 18"/>
            <p:cNvSpPr>
              <a:spLocks noChangeArrowheads="1"/>
            </p:cNvSpPr>
            <p:nvPr userDrawn="1"/>
          </p:nvSpPr>
          <p:spPr bwMode="auto">
            <a:xfrm>
              <a:off x="-1588" y="0"/>
              <a:ext cx="9143280" cy="1743075"/>
            </a:xfrm>
            <a:prstGeom prst="rect">
              <a:avLst/>
            </a:prstGeom>
            <a:solidFill>
              <a:schemeClr val="accent3"/>
            </a:solidFill>
            <a:ln w="9525">
              <a:noFill/>
              <a:miter lim="800000"/>
              <a:headEnd/>
              <a:tailEnd/>
            </a:ln>
          </p:spPr>
          <p:txBody>
            <a:bodyPr/>
            <a:lstStyle/>
            <a:p>
              <a:pPr eaLnBrk="1" hangingPunct="1">
                <a:defRPr/>
              </a:pPr>
              <a:endParaRPr lang="en-US" dirty="0">
                <a:latin typeface="Arial" charset="0"/>
                <a:cs typeface="Arial" charset="0"/>
              </a:endParaRPr>
            </a:p>
          </p:txBody>
        </p:sp>
        <p:sp>
          <p:nvSpPr>
            <p:cNvPr id="5" name="Rectangle 17"/>
            <p:cNvSpPr>
              <a:spLocks noChangeArrowheads="1"/>
            </p:cNvSpPr>
            <p:nvPr userDrawn="1"/>
          </p:nvSpPr>
          <p:spPr bwMode="auto">
            <a:xfrm>
              <a:off x="-4763" y="1731963"/>
              <a:ext cx="9143280" cy="1635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grpSp>
      <p:pic>
        <p:nvPicPr>
          <p:cNvPr id="7" name="Picture 2" descr="C:\Documents and Settings\v-lisamc\My Documents\_ biz\PGE_BENNINGFIELD\martyn\graphics\exports\CABEC logo ic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9776" y="113804"/>
            <a:ext cx="1967295" cy="520370"/>
          </a:xfrm>
          <a:prstGeom prst="rect">
            <a:avLst/>
          </a:prstGeom>
          <a:solidFill>
            <a:schemeClr val="accent3"/>
          </a:solidFill>
          <a:ln>
            <a:noFill/>
          </a:ln>
        </p:spPr>
      </p:pic>
      <p:sp>
        <p:nvSpPr>
          <p:cNvPr id="58" name="Title Placeholder 1"/>
          <p:cNvSpPr>
            <a:spLocks noGrp="1"/>
          </p:cNvSpPr>
          <p:nvPr>
            <p:ph type="ctrTitle"/>
          </p:nvPr>
        </p:nvSpPr>
        <p:spPr>
          <a:xfrm>
            <a:off x="2932386" y="110836"/>
            <a:ext cx="5894113" cy="1619380"/>
          </a:xfrm>
          <a:ln algn="ctr"/>
        </p:spPr>
        <p:txBody>
          <a:bodyPr/>
          <a:lstStyle>
            <a:lvl1pPr algn="ctr">
              <a:lnSpc>
                <a:spcPct val="80000"/>
              </a:lnSpc>
              <a:defRPr sz="4400">
                <a:solidFill>
                  <a:schemeClr val="tx1"/>
                </a:solidFill>
              </a:defRPr>
            </a:lvl1pPr>
          </a:lstStyle>
          <a:p>
            <a:r>
              <a:rPr lang="en-US" dirty="0"/>
              <a:t>Click to edit Master title style</a:t>
            </a:r>
          </a:p>
        </p:txBody>
      </p:sp>
      <p:sp>
        <p:nvSpPr>
          <p:cNvPr id="9" name="Title Placeholder 1">
            <a:extLst>
              <a:ext uri="{FF2B5EF4-FFF2-40B4-BE49-F238E27FC236}">
                <a16:creationId xmlns:a16="http://schemas.microsoft.com/office/drawing/2014/main" xmlns="" id="{E28A44A5-FBF1-47D9-8D42-7ED3D3347744}"/>
              </a:ext>
            </a:extLst>
          </p:cNvPr>
          <p:cNvSpPr txBox="1">
            <a:spLocks/>
          </p:cNvSpPr>
          <p:nvPr userDrawn="1"/>
        </p:nvSpPr>
        <p:spPr bwMode="auto">
          <a:xfrm>
            <a:off x="-21020" y="448505"/>
            <a:ext cx="3279228" cy="1125764"/>
          </a:xfrm>
          <a:prstGeom prst="rect">
            <a:avLst/>
          </a:prstGeom>
          <a:noFill/>
          <a:ln algn="ct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l" rtl="0" eaLnBrk="0" fontAlgn="base" hangingPunct="0">
              <a:lnSpc>
                <a:spcPct val="80000"/>
              </a:lnSpc>
              <a:spcBef>
                <a:spcPct val="0"/>
              </a:spcBef>
              <a:spcAft>
                <a:spcPct val="0"/>
              </a:spcAft>
              <a:defRPr lang="en-US" sz="3600" b="1" kern="1200">
                <a:solidFill>
                  <a:schemeClr val="bg1"/>
                </a:solidFill>
                <a:latin typeface="+mj-lt"/>
                <a:ea typeface="+mj-ea"/>
                <a:cs typeface="+mj-cs"/>
              </a:defRPr>
            </a:lvl1pPr>
            <a:lvl2pPr algn="l" rtl="0" eaLnBrk="0" fontAlgn="base" hangingPunct="0">
              <a:lnSpc>
                <a:spcPct val="90000"/>
              </a:lnSpc>
              <a:spcBef>
                <a:spcPct val="0"/>
              </a:spcBef>
              <a:spcAft>
                <a:spcPct val="0"/>
              </a:spcAft>
              <a:defRPr sz="3200" b="1">
                <a:solidFill>
                  <a:schemeClr val="bg1"/>
                </a:solidFill>
                <a:latin typeface="Verdana" pitchFamily="34" charset="0"/>
              </a:defRPr>
            </a:lvl2pPr>
            <a:lvl3pPr algn="l" rtl="0" eaLnBrk="0" fontAlgn="base" hangingPunct="0">
              <a:lnSpc>
                <a:spcPct val="90000"/>
              </a:lnSpc>
              <a:spcBef>
                <a:spcPct val="0"/>
              </a:spcBef>
              <a:spcAft>
                <a:spcPct val="0"/>
              </a:spcAft>
              <a:defRPr sz="3200" b="1">
                <a:solidFill>
                  <a:schemeClr val="bg1"/>
                </a:solidFill>
                <a:latin typeface="Verdana" pitchFamily="34" charset="0"/>
              </a:defRPr>
            </a:lvl3pPr>
            <a:lvl4pPr algn="l" rtl="0" eaLnBrk="0" fontAlgn="base" hangingPunct="0">
              <a:lnSpc>
                <a:spcPct val="90000"/>
              </a:lnSpc>
              <a:spcBef>
                <a:spcPct val="0"/>
              </a:spcBef>
              <a:spcAft>
                <a:spcPct val="0"/>
              </a:spcAft>
              <a:defRPr sz="3200" b="1">
                <a:solidFill>
                  <a:schemeClr val="bg1"/>
                </a:solidFill>
                <a:latin typeface="Verdana" pitchFamily="34" charset="0"/>
              </a:defRPr>
            </a:lvl4pPr>
            <a:lvl5pPr algn="l" rtl="0" eaLnBrk="0" fontAlgn="base" hangingPunct="0">
              <a:lnSpc>
                <a:spcPct val="90000"/>
              </a:lnSpc>
              <a:spcBef>
                <a:spcPct val="0"/>
              </a:spcBef>
              <a:spcAft>
                <a:spcPct val="0"/>
              </a:spcAft>
              <a:defRPr sz="3200" b="1">
                <a:solidFill>
                  <a:schemeClr val="bg1"/>
                </a:solidFill>
                <a:latin typeface="Verdana" pitchFamily="34" charset="0"/>
              </a:defRPr>
            </a:lvl5pPr>
            <a:lvl6pPr marL="457200" algn="l" rtl="0" eaLnBrk="1" fontAlgn="base" hangingPunct="1">
              <a:lnSpc>
                <a:spcPct val="90000"/>
              </a:lnSpc>
              <a:spcBef>
                <a:spcPct val="0"/>
              </a:spcBef>
              <a:spcAft>
                <a:spcPct val="0"/>
              </a:spcAft>
              <a:defRPr sz="3000">
                <a:solidFill>
                  <a:schemeClr val="tx1"/>
                </a:solidFill>
                <a:latin typeface="Arial" charset="0"/>
              </a:defRPr>
            </a:lvl6pPr>
            <a:lvl7pPr marL="914400" algn="l" rtl="0" eaLnBrk="1" fontAlgn="base" hangingPunct="1">
              <a:lnSpc>
                <a:spcPct val="90000"/>
              </a:lnSpc>
              <a:spcBef>
                <a:spcPct val="0"/>
              </a:spcBef>
              <a:spcAft>
                <a:spcPct val="0"/>
              </a:spcAft>
              <a:defRPr sz="3000">
                <a:solidFill>
                  <a:schemeClr val="tx1"/>
                </a:solidFill>
                <a:latin typeface="Arial" charset="0"/>
              </a:defRPr>
            </a:lvl7pPr>
            <a:lvl8pPr marL="1371600" algn="l" rtl="0" eaLnBrk="1" fontAlgn="base" hangingPunct="1">
              <a:lnSpc>
                <a:spcPct val="90000"/>
              </a:lnSpc>
              <a:spcBef>
                <a:spcPct val="0"/>
              </a:spcBef>
              <a:spcAft>
                <a:spcPct val="0"/>
              </a:spcAft>
              <a:defRPr sz="3000">
                <a:solidFill>
                  <a:schemeClr val="tx1"/>
                </a:solidFill>
                <a:latin typeface="Arial" charset="0"/>
              </a:defRPr>
            </a:lvl8pPr>
            <a:lvl9pPr marL="1828800" algn="l" rtl="0" eaLnBrk="1" fontAlgn="base" hangingPunct="1">
              <a:lnSpc>
                <a:spcPct val="90000"/>
              </a:lnSpc>
              <a:spcBef>
                <a:spcPct val="0"/>
              </a:spcBef>
              <a:spcAft>
                <a:spcPct val="0"/>
              </a:spcAft>
              <a:defRPr sz="3000">
                <a:solidFill>
                  <a:schemeClr val="tx1"/>
                </a:solidFill>
                <a:latin typeface="Arial" charset="0"/>
              </a:defRPr>
            </a:lvl9pPr>
          </a:lstStyle>
          <a:p>
            <a:r>
              <a:rPr lang="en-US" sz="8800" i="1" dirty="0">
                <a:solidFill>
                  <a:schemeClr val="accent1">
                    <a:lumMod val="75000"/>
                  </a:schemeClr>
                </a:solidFill>
                <a:latin typeface="Book Antiqua" panose="02040602050305030304" pitchFamily="18" charset="0"/>
              </a:rPr>
              <a:t>C</a:t>
            </a:r>
            <a:r>
              <a:rPr lang="en-US" sz="6000" i="1" dirty="0">
                <a:solidFill>
                  <a:schemeClr val="accent1">
                    <a:lumMod val="75000"/>
                  </a:schemeClr>
                </a:solidFill>
                <a:latin typeface="Book Antiqua" panose="02040602050305030304" pitchFamily="18" charset="0"/>
              </a:rPr>
              <a:t>ABEC</a:t>
            </a:r>
          </a:p>
        </p:txBody>
      </p:sp>
    </p:spTree>
    <p:extLst>
      <p:ext uri="{BB962C8B-B14F-4D97-AF65-F5344CB8AC3E}">
        <p14:creationId xmlns:p14="http://schemas.microsoft.com/office/powerpoint/2010/main" val="19245118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C83E5288-B1CF-4837-ADED-C71F81FCF119}" type="slidenum">
              <a:rPr lang="en-US" altLang="en-US"/>
              <a:pPr>
                <a:defRPr/>
              </a:pPr>
              <a:t>‹#›</a:t>
            </a:fld>
            <a:endParaRPr lang="en-US" altLang="en-US"/>
          </a:p>
        </p:txBody>
      </p:sp>
      <p:sp>
        <p:nvSpPr>
          <p:cNvPr id="5" name="Date Placeholder 3"/>
          <p:cNvSpPr>
            <a:spLocks noGrp="1"/>
          </p:cNvSpPr>
          <p:nvPr>
            <p:ph type="dt" sz="half" idx="11"/>
          </p:nvPr>
        </p:nvSpPr>
        <p:spPr/>
        <p:txBody>
          <a:bodyPr/>
          <a:lstStyle>
            <a:lvl1pPr>
              <a:defRPr/>
            </a:lvl1pPr>
          </a:lstStyle>
          <a:p>
            <a:pPr>
              <a:defRPr/>
            </a:pPr>
            <a:fld id="{B0577179-48A9-484E-BB68-9178C53B200C}" type="datetime1">
              <a:rPr lang="en-US" smtClean="0"/>
              <a:t>11/19/19</a:t>
            </a:fld>
            <a:endParaRPr lang="en-US"/>
          </a:p>
        </p:txBody>
      </p:sp>
      <p:sp>
        <p:nvSpPr>
          <p:cNvPr id="6" name="Footer Placeholder 4"/>
          <p:cNvSpPr>
            <a:spLocks noGrp="1"/>
          </p:cNvSpPr>
          <p:nvPr>
            <p:ph type="ftr" sz="quarter" idx="12"/>
          </p:nvPr>
        </p:nvSpPr>
        <p:spPr/>
        <p:txBody>
          <a:bodyPr/>
          <a:lstStyle>
            <a:lvl1pPr>
              <a:defRPr/>
            </a:lvl1pPr>
          </a:lstStyle>
          <a:p>
            <a:pPr>
              <a:defRPr/>
            </a:pPr>
            <a:r>
              <a:rPr lang="en-US" dirty="0"/>
              <a:t>CABEC Brown Bag Series: 2019</a:t>
            </a:r>
          </a:p>
        </p:txBody>
      </p:sp>
    </p:spTree>
    <p:extLst>
      <p:ext uri="{BB962C8B-B14F-4D97-AF65-F5344CB8AC3E}">
        <p14:creationId xmlns:p14="http://schemas.microsoft.com/office/powerpoint/2010/main" val="1280665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0" name="Rectangle 89"/>
          <p:cNvSpPr/>
          <p:nvPr/>
        </p:nvSpPr>
        <p:spPr>
          <a:xfrm>
            <a:off x="0" y="0"/>
            <a:ext cx="36036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Rectangle 1"/>
          <p:cNvSpPr/>
          <p:nvPr userDrawn="1"/>
        </p:nvSpPr>
        <p:spPr>
          <a:xfrm>
            <a:off x="0" y="-41220"/>
            <a:ext cx="9144000" cy="982663"/>
          </a:xfrm>
          <a:prstGeom prst="rect">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dirty="0"/>
          </a:p>
        </p:txBody>
      </p:sp>
      <p:sp>
        <p:nvSpPr>
          <p:cNvPr id="1029" name="Title Placeholder 1"/>
          <p:cNvSpPr>
            <a:spLocks noGrp="1"/>
          </p:cNvSpPr>
          <p:nvPr>
            <p:ph type="title"/>
          </p:nvPr>
        </p:nvSpPr>
        <p:spPr bwMode="auto">
          <a:xfrm>
            <a:off x="2278063" y="101656"/>
            <a:ext cx="6672858"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p>
            <a:pPr lvl="0"/>
            <a:r>
              <a:rPr lang="en-US" altLang="en-US" dirty="0"/>
              <a:t>Click to edit Master title style</a:t>
            </a:r>
          </a:p>
        </p:txBody>
      </p:sp>
      <p:sp>
        <p:nvSpPr>
          <p:cNvPr id="1030" name="Text Placeholder 2"/>
          <p:cNvSpPr>
            <a:spLocks noGrp="1"/>
          </p:cNvSpPr>
          <p:nvPr>
            <p:ph type="body" idx="1"/>
          </p:nvPr>
        </p:nvSpPr>
        <p:spPr bwMode="auto">
          <a:xfrm>
            <a:off x="3503613" y="1200150"/>
            <a:ext cx="5173662" cy="530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4" name="Slide Number Placeholder 5"/>
          <p:cNvSpPr>
            <a:spLocks noGrp="1"/>
          </p:cNvSpPr>
          <p:nvPr>
            <p:ph type="sldNum" sz="quarter" idx="4"/>
          </p:nvPr>
        </p:nvSpPr>
        <p:spPr>
          <a:xfrm>
            <a:off x="8205788" y="6675438"/>
            <a:ext cx="782637" cy="182562"/>
          </a:xfrm>
          <a:prstGeom prst="rect">
            <a:avLst/>
          </a:prstGeom>
        </p:spPr>
        <p:txBody>
          <a:bodyPr vert="horz" wrap="square" lIns="0" tIns="0" rIns="0" bIns="0" numCol="1" anchor="t" anchorCtr="0" compatLnSpc="1">
            <a:prstTxWarp prst="textNoShape">
              <a:avLst/>
            </a:prstTxWarp>
          </a:bodyPr>
          <a:lstStyle>
            <a:lvl1pPr algn="r" eaLnBrk="1" hangingPunct="1">
              <a:defRPr sz="1000">
                <a:solidFill>
                  <a:srgbClr val="7F7F7F"/>
                </a:solidFill>
              </a:defRPr>
            </a:lvl1pPr>
          </a:lstStyle>
          <a:p>
            <a:pPr>
              <a:defRPr/>
            </a:pPr>
            <a:fld id="{80242FC8-A606-47AC-88ED-342A68A82D77}" type="slidenum">
              <a:rPr lang="en-US" altLang="en-US"/>
              <a:pPr>
                <a:defRPr/>
              </a:pPr>
              <a:t>‹#›</a:t>
            </a:fld>
            <a:endParaRPr lang="en-US" altLang="en-US"/>
          </a:p>
        </p:txBody>
      </p:sp>
      <p:sp>
        <p:nvSpPr>
          <p:cNvPr id="15" name="Date Placeholder 3"/>
          <p:cNvSpPr>
            <a:spLocks noGrp="1"/>
          </p:cNvSpPr>
          <p:nvPr>
            <p:ph type="dt" sz="half" idx="2"/>
          </p:nvPr>
        </p:nvSpPr>
        <p:spPr>
          <a:xfrm>
            <a:off x="6426200" y="6662738"/>
            <a:ext cx="1604963" cy="195262"/>
          </a:xfrm>
          <a:prstGeom prst="rect">
            <a:avLst/>
          </a:prstGeom>
        </p:spPr>
        <p:txBody>
          <a:bodyPr lIns="0" tIns="0" rIns="0" bIns="0"/>
          <a:lstStyle>
            <a:lvl1pPr algn="r" eaLnBrk="1" hangingPunct="1">
              <a:defRPr sz="1050">
                <a:solidFill>
                  <a:schemeClr val="bg1">
                    <a:lumMod val="50000"/>
                  </a:schemeClr>
                </a:solidFill>
                <a:latin typeface="Arial" charset="0"/>
                <a:cs typeface="Arial" charset="0"/>
              </a:defRPr>
            </a:lvl1pPr>
          </a:lstStyle>
          <a:p>
            <a:pPr>
              <a:defRPr/>
            </a:pPr>
            <a:fld id="{25AF6A1D-2201-4900-A27C-BFFBA9648247}" type="datetime1">
              <a:rPr lang="en-US" smtClean="0"/>
              <a:t>11/19/19</a:t>
            </a:fld>
            <a:endParaRPr lang="en-US"/>
          </a:p>
        </p:txBody>
      </p:sp>
      <p:sp>
        <p:nvSpPr>
          <p:cNvPr id="34" name="Footer Placeholder 4"/>
          <p:cNvSpPr>
            <a:spLocks noGrp="1"/>
          </p:cNvSpPr>
          <p:nvPr>
            <p:ph type="ftr" sz="quarter" idx="3"/>
          </p:nvPr>
        </p:nvSpPr>
        <p:spPr>
          <a:xfrm rot="16200000">
            <a:off x="-2043244" y="4098793"/>
            <a:ext cx="4532575" cy="274638"/>
          </a:xfrm>
          <a:prstGeom prst="rect">
            <a:avLst/>
          </a:prstGeom>
        </p:spPr>
        <p:txBody>
          <a:bodyPr/>
          <a:lstStyle>
            <a:lvl1pPr algn="r" eaLnBrk="1" hangingPunct="1">
              <a:defRPr sz="1400">
                <a:solidFill>
                  <a:schemeClr val="bg1"/>
                </a:solidFill>
                <a:latin typeface="Book Antiqua" panose="02040602050305030304" pitchFamily="18" charset="0"/>
              </a:defRPr>
            </a:lvl1pPr>
          </a:lstStyle>
          <a:p>
            <a:pPr>
              <a:defRPr/>
            </a:pPr>
            <a:r>
              <a:rPr lang="en-US" dirty="0"/>
              <a:t>CABEC Brown Bag Series: 2019</a:t>
            </a:r>
          </a:p>
        </p:txBody>
      </p:sp>
      <p:pic>
        <p:nvPicPr>
          <p:cNvPr id="12" name="Picture 2" descr="C:\Documents and Settings\v-lisamc\My Documents\_ biz\PGE_BENNINGFIELD\martyn\graphics\exports\CABEC logo icon.png">
            <a:extLst>
              <a:ext uri="{FF2B5EF4-FFF2-40B4-BE49-F238E27FC236}">
                <a16:creationId xmlns:a16="http://schemas.microsoft.com/office/drawing/2014/main" xmlns="" id="{208A2C8E-9DEA-4AB1-A02B-968F093AFC20}"/>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10256" y="35181"/>
            <a:ext cx="1417914" cy="375053"/>
          </a:xfrm>
          <a:prstGeom prst="rect">
            <a:avLst/>
          </a:prstGeom>
          <a:solidFill>
            <a:schemeClr val="accent3"/>
          </a:solidFill>
          <a:ln>
            <a:noFill/>
          </a:ln>
        </p:spPr>
      </p:pic>
      <p:sp>
        <p:nvSpPr>
          <p:cNvPr id="13" name="Title Placeholder 1">
            <a:extLst>
              <a:ext uri="{FF2B5EF4-FFF2-40B4-BE49-F238E27FC236}">
                <a16:creationId xmlns:a16="http://schemas.microsoft.com/office/drawing/2014/main" xmlns="" id="{3F8B042B-7649-4C6E-9EAC-F3B4A669B6C5}"/>
              </a:ext>
            </a:extLst>
          </p:cNvPr>
          <p:cNvSpPr txBox="1">
            <a:spLocks/>
          </p:cNvSpPr>
          <p:nvPr userDrawn="1"/>
        </p:nvSpPr>
        <p:spPr bwMode="auto">
          <a:xfrm>
            <a:off x="-21865" y="210389"/>
            <a:ext cx="2918298" cy="888208"/>
          </a:xfrm>
          <a:prstGeom prst="rect">
            <a:avLst/>
          </a:prstGeom>
          <a:noFill/>
          <a:ln algn="ct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l" rtl="0" eaLnBrk="0" fontAlgn="base" hangingPunct="0">
              <a:lnSpc>
                <a:spcPct val="80000"/>
              </a:lnSpc>
              <a:spcBef>
                <a:spcPct val="0"/>
              </a:spcBef>
              <a:spcAft>
                <a:spcPct val="0"/>
              </a:spcAft>
              <a:defRPr lang="en-US" sz="3600" b="1" kern="1200">
                <a:solidFill>
                  <a:schemeClr val="bg1"/>
                </a:solidFill>
                <a:latin typeface="+mj-lt"/>
                <a:ea typeface="+mj-ea"/>
                <a:cs typeface="+mj-cs"/>
              </a:defRPr>
            </a:lvl1pPr>
            <a:lvl2pPr algn="l" rtl="0" eaLnBrk="0" fontAlgn="base" hangingPunct="0">
              <a:lnSpc>
                <a:spcPct val="90000"/>
              </a:lnSpc>
              <a:spcBef>
                <a:spcPct val="0"/>
              </a:spcBef>
              <a:spcAft>
                <a:spcPct val="0"/>
              </a:spcAft>
              <a:defRPr sz="3200" b="1">
                <a:solidFill>
                  <a:schemeClr val="bg1"/>
                </a:solidFill>
                <a:latin typeface="Verdana" pitchFamily="34" charset="0"/>
              </a:defRPr>
            </a:lvl2pPr>
            <a:lvl3pPr algn="l" rtl="0" eaLnBrk="0" fontAlgn="base" hangingPunct="0">
              <a:lnSpc>
                <a:spcPct val="90000"/>
              </a:lnSpc>
              <a:spcBef>
                <a:spcPct val="0"/>
              </a:spcBef>
              <a:spcAft>
                <a:spcPct val="0"/>
              </a:spcAft>
              <a:defRPr sz="3200" b="1">
                <a:solidFill>
                  <a:schemeClr val="bg1"/>
                </a:solidFill>
                <a:latin typeface="Verdana" pitchFamily="34" charset="0"/>
              </a:defRPr>
            </a:lvl3pPr>
            <a:lvl4pPr algn="l" rtl="0" eaLnBrk="0" fontAlgn="base" hangingPunct="0">
              <a:lnSpc>
                <a:spcPct val="90000"/>
              </a:lnSpc>
              <a:spcBef>
                <a:spcPct val="0"/>
              </a:spcBef>
              <a:spcAft>
                <a:spcPct val="0"/>
              </a:spcAft>
              <a:defRPr sz="3200" b="1">
                <a:solidFill>
                  <a:schemeClr val="bg1"/>
                </a:solidFill>
                <a:latin typeface="Verdana" pitchFamily="34" charset="0"/>
              </a:defRPr>
            </a:lvl4pPr>
            <a:lvl5pPr algn="l" rtl="0" eaLnBrk="0" fontAlgn="base" hangingPunct="0">
              <a:lnSpc>
                <a:spcPct val="90000"/>
              </a:lnSpc>
              <a:spcBef>
                <a:spcPct val="0"/>
              </a:spcBef>
              <a:spcAft>
                <a:spcPct val="0"/>
              </a:spcAft>
              <a:defRPr sz="3200" b="1">
                <a:solidFill>
                  <a:schemeClr val="bg1"/>
                </a:solidFill>
                <a:latin typeface="Verdana" pitchFamily="34" charset="0"/>
              </a:defRPr>
            </a:lvl5pPr>
            <a:lvl6pPr marL="457200" algn="l" rtl="0" eaLnBrk="1" fontAlgn="base" hangingPunct="1">
              <a:lnSpc>
                <a:spcPct val="90000"/>
              </a:lnSpc>
              <a:spcBef>
                <a:spcPct val="0"/>
              </a:spcBef>
              <a:spcAft>
                <a:spcPct val="0"/>
              </a:spcAft>
              <a:defRPr sz="3000">
                <a:solidFill>
                  <a:schemeClr val="tx1"/>
                </a:solidFill>
                <a:latin typeface="Arial" charset="0"/>
              </a:defRPr>
            </a:lvl6pPr>
            <a:lvl7pPr marL="914400" algn="l" rtl="0" eaLnBrk="1" fontAlgn="base" hangingPunct="1">
              <a:lnSpc>
                <a:spcPct val="90000"/>
              </a:lnSpc>
              <a:spcBef>
                <a:spcPct val="0"/>
              </a:spcBef>
              <a:spcAft>
                <a:spcPct val="0"/>
              </a:spcAft>
              <a:defRPr sz="3000">
                <a:solidFill>
                  <a:schemeClr val="tx1"/>
                </a:solidFill>
                <a:latin typeface="Arial" charset="0"/>
              </a:defRPr>
            </a:lvl7pPr>
            <a:lvl8pPr marL="1371600" algn="l" rtl="0" eaLnBrk="1" fontAlgn="base" hangingPunct="1">
              <a:lnSpc>
                <a:spcPct val="90000"/>
              </a:lnSpc>
              <a:spcBef>
                <a:spcPct val="0"/>
              </a:spcBef>
              <a:spcAft>
                <a:spcPct val="0"/>
              </a:spcAft>
              <a:defRPr sz="3000">
                <a:solidFill>
                  <a:schemeClr val="tx1"/>
                </a:solidFill>
                <a:latin typeface="Arial" charset="0"/>
              </a:defRPr>
            </a:lvl8pPr>
            <a:lvl9pPr marL="1828800" algn="l" rtl="0" eaLnBrk="1" fontAlgn="base" hangingPunct="1">
              <a:lnSpc>
                <a:spcPct val="90000"/>
              </a:lnSpc>
              <a:spcBef>
                <a:spcPct val="0"/>
              </a:spcBef>
              <a:spcAft>
                <a:spcPct val="0"/>
              </a:spcAft>
              <a:defRPr sz="3000">
                <a:solidFill>
                  <a:schemeClr val="tx1"/>
                </a:solidFill>
                <a:latin typeface="Arial" charset="0"/>
              </a:defRPr>
            </a:lvl9pPr>
          </a:lstStyle>
          <a:p>
            <a:r>
              <a:rPr lang="en-US" sz="6600" i="1" dirty="0">
                <a:solidFill>
                  <a:schemeClr val="accent1">
                    <a:lumMod val="75000"/>
                  </a:schemeClr>
                </a:solidFill>
                <a:latin typeface="Book Antiqua" panose="02040602050305030304" pitchFamily="18" charset="0"/>
              </a:rPr>
              <a:t>C</a:t>
            </a:r>
            <a:r>
              <a:rPr lang="en-US" sz="4400" i="1" dirty="0">
                <a:solidFill>
                  <a:schemeClr val="accent1">
                    <a:lumMod val="75000"/>
                  </a:schemeClr>
                </a:solidFill>
                <a:latin typeface="Book Antiqua" panose="02040602050305030304" pitchFamily="18" charset="0"/>
              </a:rPr>
              <a:t>ABEC</a:t>
            </a:r>
          </a:p>
        </p:txBody>
      </p:sp>
      <p:sp>
        <p:nvSpPr>
          <p:cNvPr id="3" name="Rectangle 2">
            <a:extLst>
              <a:ext uri="{FF2B5EF4-FFF2-40B4-BE49-F238E27FC236}">
                <a16:creationId xmlns:a16="http://schemas.microsoft.com/office/drawing/2014/main" xmlns="" id="{E96FFBD8-3AC6-40F8-B159-2245B11D1EF5}"/>
              </a:ext>
            </a:extLst>
          </p:cNvPr>
          <p:cNvSpPr/>
          <p:nvPr userDrawn="1"/>
        </p:nvSpPr>
        <p:spPr>
          <a:xfrm>
            <a:off x="0" y="941443"/>
            <a:ext cx="9144000" cy="4571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5544" r:id="rId1"/>
    <p:sldLayoutId id="2147485532" r:id="rId2"/>
  </p:sldLayoutIdLst>
  <p:hf hdr="0"/>
  <p:txStyles>
    <p:titleStyle>
      <a:lvl1pPr algn="l" rtl="0" eaLnBrk="0" fontAlgn="base" hangingPunct="0">
        <a:lnSpc>
          <a:spcPct val="90000"/>
        </a:lnSpc>
        <a:spcBef>
          <a:spcPct val="0"/>
        </a:spcBef>
        <a:spcAft>
          <a:spcPct val="0"/>
        </a:spcAft>
        <a:defRPr lang="en-US" sz="3200" b="1" kern="1200" dirty="0">
          <a:solidFill>
            <a:schemeClr val="tx2">
              <a:lumMod val="75000"/>
            </a:schemeClr>
          </a:solidFill>
          <a:latin typeface="Book Antiqua" panose="02040602050305030304" pitchFamily="18" charset="0"/>
          <a:ea typeface="+mj-ea"/>
          <a:cs typeface="+mj-cs"/>
        </a:defRPr>
      </a:lvl1pPr>
      <a:lvl2pPr algn="l" rtl="0" eaLnBrk="0" fontAlgn="base" hangingPunct="0">
        <a:lnSpc>
          <a:spcPct val="90000"/>
        </a:lnSpc>
        <a:spcBef>
          <a:spcPct val="0"/>
        </a:spcBef>
        <a:spcAft>
          <a:spcPct val="0"/>
        </a:spcAft>
        <a:defRPr sz="3200" b="1">
          <a:solidFill>
            <a:schemeClr val="bg1"/>
          </a:solidFill>
          <a:latin typeface="Verdana" pitchFamily="34" charset="0"/>
        </a:defRPr>
      </a:lvl2pPr>
      <a:lvl3pPr algn="l" rtl="0" eaLnBrk="0" fontAlgn="base" hangingPunct="0">
        <a:lnSpc>
          <a:spcPct val="90000"/>
        </a:lnSpc>
        <a:spcBef>
          <a:spcPct val="0"/>
        </a:spcBef>
        <a:spcAft>
          <a:spcPct val="0"/>
        </a:spcAft>
        <a:defRPr sz="3200" b="1">
          <a:solidFill>
            <a:schemeClr val="bg1"/>
          </a:solidFill>
          <a:latin typeface="Verdana" pitchFamily="34" charset="0"/>
        </a:defRPr>
      </a:lvl3pPr>
      <a:lvl4pPr algn="l" rtl="0" eaLnBrk="0" fontAlgn="base" hangingPunct="0">
        <a:lnSpc>
          <a:spcPct val="90000"/>
        </a:lnSpc>
        <a:spcBef>
          <a:spcPct val="0"/>
        </a:spcBef>
        <a:spcAft>
          <a:spcPct val="0"/>
        </a:spcAft>
        <a:defRPr sz="3200" b="1">
          <a:solidFill>
            <a:schemeClr val="bg1"/>
          </a:solidFill>
          <a:latin typeface="Verdana" pitchFamily="34" charset="0"/>
        </a:defRPr>
      </a:lvl4pPr>
      <a:lvl5pPr algn="l" rtl="0" eaLnBrk="0" fontAlgn="base" hangingPunct="0">
        <a:lnSpc>
          <a:spcPct val="90000"/>
        </a:lnSpc>
        <a:spcBef>
          <a:spcPct val="0"/>
        </a:spcBef>
        <a:spcAft>
          <a:spcPct val="0"/>
        </a:spcAft>
        <a:defRPr sz="3200" b="1">
          <a:solidFill>
            <a:schemeClr val="bg1"/>
          </a:solidFill>
          <a:latin typeface="Verdana" pitchFamily="34" charset="0"/>
        </a:defRPr>
      </a:lvl5pPr>
      <a:lvl6pPr marL="457200" algn="l" rtl="0" eaLnBrk="1" fontAlgn="base" hangingPunct="1">
        <a:lnSpc>
          <a:spcPct val="90000"/>
        </a:lnSpc>
        <a:spcBef>
          <a:spcPct val="0"/>
        </a:spcBef>
        <a:spcAft>
          <a:spcPct val="0"/>
        </a:spcAft>
        <a:defRPr sz="3000">
          <a:solidFill>
            <a:schemeClr val="tx1"/>
          </a:solidFill>
          <a:latin typeface="Arial" charset="0"/>
        </a:defRPr>
      </a:lvl6pPr>
      <a:lvl7pPr marL="914400" algn="l" rtl="0" eaLnBrk="1" fontAlgn="base" hangingPunct="1">
        <a:lnSpc>
          <a:spcPct val="90000"/>
        </a:lnSpc>
        <a:spcBef>
          <a:spcPct val="0"/>
        </a:spcBef>
        <a:spcAft>
          <a:spcPct val="0"/>
        </a:spcAft>
        <a:defRPr sz="3000">
          <a:solidFill>
            <a:schemeClr val="tx1"/>
          </a:solidFill>
          <a:latin typeface="Arial" charset="0"/>
        </a:defRPr>
      </a:lvl7pPr>
      <a:lvl8pPr marL="1371600" algn="l" rtl="0" eaLnBrk="1" fontAlgn="base" hangingPunct="1">
        <a:lnSpc>
          <a:spcPct val="90000"/>
        </a:lnSpc>
        <a:spcBef>
          <a:spcPct val="0"/>
        </a:spcBef>
        <a:spcAft>
          <a:spcPct val="0"/>
        </a:spcAft>
        <a:defRPr sz="3000">
          <a:solidFill>
            <a:schemeClr val="tx1"/>
          </a:solidFill>
          <a:latin typeface="Arial" charset="0"/>
        </a:defRPr>
      </a:lvl8pPr>
      <a:lvl9pPr marL="1828800" algn="l" rtl="0" eaLnBrk="1" fontAlgn="base" hangingPunct="1">
        <a:lnSpc>
          <a:spcPct val="90000"/>
        </a:lnSpc>
        <a:spcBef>
          <a:spcPct val="0"/>
        </a:spcBef>
        <a:spcAft>
          <a:spcPct val="0"/>
        </a:spcAft>
        <a:defRPr sz="3000">
          <a:solidFill>
            <a:schemeClr val="tx1"/>
          </a:solidFill>
          <a:latin typeface="Arial" charset="0"/>
        </a:defRPr>
      </a:lvl9pPr>
    </p:titleStyle>
    <p:bodyStyle>
      <a:lvl1pPr marL="342900" indent="-342900" algn="l" rtl="0" eaLnBrk="0" fontAlgn="base" hangingPunct="0">
        <a:spcBef>
          <a:spcPts val="1800"/>
        </a:spcBef>
        <a:spcAft>
          <a:spcPct val="0"/>
        </a:spcAft>
        <a:buClr>
          <a:schemeClr val="accent1"/>
        </a:buClr>
        <a:buSzPct val="80000"/>
        <a:buFont typeface="Wingdings" panose="05000000000000000000" pitchFamily="2" charset="2"/>
        <a:buChar char="q"/>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ts val="1200"/>
        </a:spcBef>
        <a:spcAft>
          <a:spcPct val="0"/>
        </a:spcAft>
        <a:buClr>
          <a:schemeClr val="accent4"/>
        </a:buClr>
        <a:buSzPct val="70000"/>
        <a:buFont typeface="Wingdings" panose="05000000000000000000" pitchFamily="2" charset="2"/>
        <a:buChar char="q"/>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ts val="900"/>
        </a:spcBef>
        <a:spcAft>
          <a:spcPct val="0"/>
        </a:spcAft>
        <a:buClr>
          <a:schemeClr val="accent2"/>
        </a:buClr>
        <a:buSzPct val="10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ts val="900"/>
        </a:spcBef>
        <a:spcAft>
          <a:spcPct val="0"/>
        </a:spcAft>
        <a:buClr>
          <a:schemeClr val="tx2"/>
        </a:buClr>
        <a:buSzPct val="10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ts val="900"/>
        </a:spcBef>
        <a:spcAft>
          <a:spcPct val="0"/>
        </a:spcAft>
        <a:buClr>
          <a:schemeClr val="accent3"/>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6pPr>
      <a:lvl7pPr marL="29718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7pPr>
      <a:lvl8pPr marL="34290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8pPr>
      <a:lvl9pPr marL="38862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5DB6B767-8DBA-4DD1-8424-CC74BEE9CE90}"/>
              </a:ext>
            </a:extLst>
          </p:cNvPr>
          <p:cNvSpPr>
            <a:spLocks noGrp="1"/>
          </p:cNvSpPr>
          <p:nvPr>
            <p:ph type="title"/>
          </p:nvPr>
        </p:nvSpPr>
        <p:spPr/>
        <p:txBody>
          <a:bodyPr/>
          <a:lstStyle/>
          <a:p>
            <a:r>
              <a:rPr lang="en-US" sz="3200" dirty="0"/>
              <a:t>2019 T24 VCHP Performance Credit</a:t>
            </a:r>
          </a:p>
        </p:txBody>
      </p:sp>
      <p:sp>
        <p:nvSpPr>
          <p:cNvPr id="2" name="Text Placeholder 1">
            <a:extLst>
              <a:ext uri="{FF2B5EF4-FFF2-40B4-BE49-F238E27FC236}">
                <a16:creationId xmlns:a16="http://schemas.microsoft.com/office/drawing/2014/main" xmlns="" id="{CD7D11CA-156D-4CE7-91BB-0ECC6F3FC209}"/>
              </a:ext>
            </a:extLst>
          </p:cNvPr>
          <p:cNvSpPr>
            <a:spLocks noGrp="1"/>
          </p:cNvSpPr>
          <p:nvPr>
            <p:ph idx="1"/>
          </p:nvPr>
        </p:nvSpPr>
        <p:spPr>
          <a:xfrm>
            <a:off x="977536" y="1200150"/>
            <a:ext cx="7699739" cy="530225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Adapted from Matt Christie’s Presentation “How to Spot a Good Heat Pump”</a:t>
            </a:r>
          </a:p>
          <a:p>
            <a:endParaRPr lang="en-US" dirty="0"/>
          </a:p>
        </p:txBody>
      </p:sp>
      <p:sp>
        <p:nvSpPr>
          <p:cNvPr id="3" name="Rectangle 2">
            <a:extLst>
              <a:ext uri="{FF2B5EF4-FFF2-40B4-BE49-F238E27FC236}">
                <a16:creationId xmlns:a16="http://schemas.microsoft.com/office/drawing/2014/main" xmlns="" id="{BF7880E4-0E77-4F25-9723-B6E52C0BECFF}"/>
              </a:ext>
            </a:extLst>
          </p:cNvPr>
          <p:cNvSpPr/>
          <p:nvPr/>
        </p:nvSpPr>
        <p:spPr>
          <a:xfrm>
            <a:off x="3717513" y="2290226"/>
            <a:ext cx="5426487" cy="227754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rgbClr val="7030A0"/>
                </a:solidFill>
                <a:effectLst/>
              </a:rPr>
              <a:t>Approved at</a:t>
            </a:r>
          </a:p>
          <a:p>
            <a:pPr algn="ctr"/>
            <a:r>
              <a:rPr lang="en-US" sz="4000" b="1" dirty="0">
                <a:ln/>
                <a:solidFill>
                  <a:srgbClr val="7030A0"/>
                </a:solidFill>
              </a:rPr>
              <a:t>Nov. 13, 2019</a:t>
            </a:r>
          </a:p>
          <a:p>
            <a:pPr algn="ctr"/>
            <a:r>
              <a:rPr lang="en-US" sz="4800" b="1" cap="none" spc="0" dirty="0">
                <a:ln/>
                <a:solidFill>
                  <a:srgbClr val="7030A0"/>
                </a:solidFill>
                <a:effectLst/>
              </a:rPr>
              <a:t>Business Meeting</a:t>
            </a:r>
          </a:p>
        </p:txBody>
      </p:sp>
      <p:pic>
        <p:nvPicPr>
          <p:cNvPr id="7" name="Picture 6">
            <a:extLst>
              <a:ext uri="{FF2B5EF4-FFF2-40B4-BE49-F238E27FC236}">
                <a16:creationId xmlns:a16="http://schemas.microsoft.com/office/drawing/2014/main" xmlns="" id="{8031444C-662F-4FCE-9911-FE7A36338D4E}"/>
              </a:ext>
            </a:extLst>
          </p:cNvPr>
          <p:cNvPicPr>
            <a:picLocks noChangeAspect="1"/>
          </p:cNvPicPr>
          <p:nvPr/>
        </p:nvPicPr>
        <p:blipFill>
          <a:blip r:embed="rId3"/>
          <a:stretch>
            <a:fillRect/>
          </a:stretch>
        </p:blipFill>
        <p:spPr>
          <a:xfrm>
            <a:off x="466725" y="1499507"/>
            <a:ext cx="3133177" cy="40821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99875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9B00209-23CE-4923-A026-BED779A901E6}"/>
              </a:ext>
            </a:extLst>
          </p:cNvPr>
          <p:cNvSpPr>
            <a:spLocks noGrp="1"/>
          </p:cNvSpPr>
          <p:nvPr>
            <p:ph type="title"/>
          </p:nvPr>
        </p:nvSpPr>
        <p:spPr/>
        <p:txBody>
          <a:bodyPr/>
          <a:lstStyle/>
          <a:p>
            <a:r>
              <a:rPr lang="en-US" dirty="0"/>
              <a:t>Equipment Type</a:t>
            </a:r>
          </a:p>
        </p:txBody>
      </p:sp>
      <p:sp>
        <p:nvSpPr>
          <p:cNvPr id="5" name="Slide Number Placeholder 4">
            <a:extLst>
              <a:ext uri="{FF2B5EF4-FFF2-40B4-BE49-F238E27FC236}">
                <a16:creationId xmlns:a16="http://schemas.microsoft.com/office/drawing/2014/main" xmlns="" id="{60738184-14EB-4D39-81B8-A155D2FFF38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EBCF131-7035-4C7F-A8F1-59D5E59872EA}" type="slidenum">
              <a:rPr kumimoji="0" lang="en-US" sz="1200" b="0" i="0" u="none" strike="noStrike" kern="1200" cap="none" spc="0" normalizeH="0" baseline="0" noProof="0" smtClean="0">
                <a:ln>
                  <a:noFill/>
                </a:ln>
                <a:solidFill>
                  <a:srgbClr val="C1C6C8"/>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C1C6C8"/>
              </a:solidFill>
              <a:effectLst/>
              <a:uLnTx/>
              <a:uFillTx/>
              <a:latin typeface="Calibri" pitchFamily="34" charset="0"/>
              <a:ea typeface="+mn-ea"/>
              <a:cs typeface="Arial" charset="0"/>
            </a:endParaRPr>
          </a:p>
        </p:txBody>
      </p:sp>
      <p:sp>
        <p:nvSpPr>
          <p:cNvPr id="11" name="Text Placeholder 10">
            <a:extLst>
              <a:ext uri="{FF2B5EF4-FFF2-40B4-BE49-F238E27FC236}">
                <a16:creationId xmlns:a16="http://schemas.microsoft.com/office/drawing/2014/main" xmlns="" id="{21A39FE1-D4B7-4F53-85FE-28318170399D}"/>
              </a:ext>
            </a:extLst>
          </p:cNvPr>
          <p:cNvSpPr>
            <a:spLocks noGrp="1"/>
          </p:cNvSpPr>
          <p:nvPr>
            <p:ph type="body" sz="quarter" idx="4294967295"/>
          </p:nvPr>
        </p:nvSpPr>
        <p:spPr>
          <a:xfrm>
            <a:off x="3933825" y="2123282"/>
            <a:ext cx="5054600" cy="4643437"/>
          </a:xfrm>
        </p:spPr>
        <p:txBody>
          <a:bodyPr/>
          <a:lstStyle/>
          <a:p>
            <a:r>
              <a:rPr lang="en-US" sz="2000" dirty="0"/>
              <a:t>Mini and multi-split VCHP systems with ductless indoor units</a:t>
            </a:r>
          </a:p>
          <a:p>
            <a:endParaRPr lang="en-US" sz="2000" dirty="0"/>
          </a:p>
          <a:p>
            <a:pPr marL="0" indent="0">
              <a:buNone/>
            </a:pPr>
            <a:endParaRPr lang="en-US" sz="2000" dirty="0"/>
          </a:p>
          <a:p>
            <a:r>
              <a:rPr lang="en-US" sz="2000" dirty="0"/>
              <a:t>Ducted mini and multi split VCHP systems CEC certified low-static indoor units </a:t>
            </a:r>
          </a:p>
          <a:p>
            <a:pPr lvl="1"/>
            <a:r>
              <a:rPr lang="en-US" sz="1600" dirty="0">
                <a:solidFill>
                  <a:srgbClr val="7030A0"/>
                </a:solidFill>
              </a:rPr>
              <a:t>50W/ton continuous fan energy assumed for ducted VCHP systems unless manufacturer certifies the fan does not operate continuously in the factory default control configuration in which there is an additional  compliance credit available</a:t>
            </a:r>
            <a:endParaRPr lang="en-US" sz="1800" dirty="0">
              <a:solidFill>
                <a:srgbClr val="7030A0"/>
              </a:solidFill>
            </a:endParaRPr>
          </a:p>
          <a:p>
            <a:pPr marL="0" indent="0">
              <a:buNone/>
            </a:pPr>
            <a:endParaRPr lang="en-US" sz="2000" u="sng" dirty="0"/>
          </a:p>
        </p:txBody>
      </p:sp>
      <p:pic>
        <p:nvPicPr>
          <p:cNvPr id="6" name="Picture 2" descr="Image result for ductless heat pump">
            <a:extLst>
              <a:ext uri="{FF2B5EF4-FFF2-40B4-BE49-F238E27FC236}">
                <a16:creationId xmlns:a16="http://schemas.microsoft.com/office/drawing/2014/main" xmlns="" id="{06347E32-6295-4358-9628-F5C38D16B86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0395" y="2047879"/>
            <a:ext cx="2875336" cy="20896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Related image">
            <a:extLst>
              <a:ext uri="{FF2B5EF4-FFF2-40B4-BE49-F238E27FC236}">
                <a16:creationId xmlns:a16="http://schemas.microsoft.com/office/drawing/2014/main" xmlns="" id="{127E7211-3C28-41D9-B31D-A3037BF0B1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488" y="4236509"/>
            <a:ext cx="3910167" cy="235017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xmlns="" id="{338E60AC-21F2-4C86-8F45-0C9919B89150}"/>
              </a:ext>
            </a:extLst>
          </p:cNvPr>
          <p:cNvSpPr/>
          <p:nvPr/>
        </p:nvSpPr>
        <p:spPr>
          <a:xfrm>
            <a:off x="250376" y="994753"/>
            <a:ext cx="8874721" cy="954107"/>
          </a:xfrm>
          <a:prstGeom prst="rect">
            <a:avLst/>
          </a:prstGeom>
        </p:spPr>
        <p:txBody>
          <a:bodyPr wrap="square">
            <a:spAutoFit/>
          </a:bodyPr>
          <a:lstStyle/>
          <a:p>
            <a:pPr algn="ctr"/>
            <a:r>
              <a:rPr lang="en-US" sz="2800" b="1" dirty="0">
                <a:solidFill>
                  <a:srgbClr val="7030A0"/>
                </a:solidFill>
                <a:effectLst>
                  <a:outerShdw blurRad="38100" dist="38100" dir="2700000" algn="tl">
                    <a:srgbClr val="000000">
                      <a:alpha val="43137"/>
                    </a:srgbClr>
                  </a:outerShdw>
                </a:effectLst>
              </a:rPr>
              <a:t>5% </a:t>
            </a:r>
            <a:r>
              <a:rPr lang="en-US" sz="2800" dirty="0">
                <a:solidFill>
                  <a:srgbClr val="7030A0"/>
                </a:solidFill>
              </a:rPr>
              <a:t>cooling energy savings over minimum efficiency</a:t>
            </a:r>
            <a:r>
              <a:rPr lang="en-US" sz="2800" dirty="0">
                <a:solidFill>
                  <a:srgbClr val="7030A0"/>
                </a:solidFill>
                <a:effectLst>
                  <a:outerShdw blurRad="38100" dist="38100" dir="2700000" algn="tl">
                    <a:srgbClr val="000000">
                      <a:alpha val="43137"/>
                    </a:srgbClr>
                  </a:outerShdw>
                </a:effectLst>
              </a:rPr>
              <a:t> </a:t>
            </a:r>
          </a:p>
          <a:p>
            <a:pPr algn="ctr"/>
            <a:r>
              <a:rPr lang="en-US" sz="2800" b="1" dirty="0">
                <a:solidFill>
                  <a:srgbClr val="7030A0"/>
                </a:solidFill>
                <a:effectLst>
                  <a:outerShdw blurRad="38100" dist="38100" dir="2700000" algn="tl">
                    <a:srgbClr val="000000">
                      <a:alpha val="43137"/>
                    </a:srgbClr>
                  </a:outerShdw>
                </a:effectLst>
              </a:rPr>
              <a:t>12% </a:t>
            </a:r>
            <a:r>
              <a:rPr lang="en-US" sz="2800" dirty="0">
                <a:solidFill>
                  <a:srgbClr val="7030A0"/>
                </a:solidFill>
              </a:rPr>
              <a:t>heating energy savings over minimum efficiency</a:t>
            </a:r>
            <a:r>
              <a:rPr lang="en-US" sz="2000" dirty="0">
                <a:solidFill>
                  <a:srgbClr val="7030A0"/>
                </a:solidFill>
              </a:rPr>
              <a:t> </a:t>
            </a:r>
          </a:p>
        </p:txBody>
      </p:sp>
    </p:spTree>
    <p:extLst>
      <p:ext uri="{BB962C8B-B14F-4D97-AF65-F5344CB8AC3E}">
        <p14:creationId xmlns:p14="http://schemas.microsoft.com/office/powerpoint/2010/main" val="63206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A picture containing indoor&#10;&#10;Description generated with high confidence">
            <a:extLst>
              <a:ext uri="{FF2B5EF4-FFF2-40B4-BE49-F238E27FC236}">
                <a16:creationId xmlns:a16="http://schemas.microsoft.com/office/drawing/2014/main" xmlns="" id="{D8CDBA9E-7E0D-41A9-935C-8D0529628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2543" y="1317680"/>
            <a:ext cx="5834742" cy="3300276"/>
          </a:xfrm>
          <a:prstGeom prst="rect">
            <a:avLst/>
          </a:prstGeom>
        </p:spPr>
      </p:pic>
      <p:sp>
        <p:nvSpPr>
          <p:cNvPr id="2" name="Title 1">
            <a:extLst>
              <a:ext uri="{FF2B5EF4-FFF2-40B4-BE49-F238E27FC236}">
                <a16:creationId xmlns:a16="http://schemas.microsoft.com/office/drawing/2014/main" xmlns="" id="{43B0F56F-4915-45FA-82BD-4FD8D36AEB84}"/>
              </a:ext>
            </a:extLst>
          </p:cNvPr>
          <p:cNvSpPr>
            <a:spLocks noGrp="1"/>
          </p:cNvSpPr>
          <p:nvPr>
            <p:ph type="title"/>
          </p:nvPr>
        </p:nvSpPr>
        <p:spPr>
          <a:xfrm>
            <a:off x="2315567" y="94921"/>
            <a:ext cx="6672858" cy="839787"/>
          </a:xfrm>
        </p:spPr>
        <p:txBody>
          <a:bodyPr/>
          <a:lstStyle/>
          <a:p>
            <a:r>
              <a:rPr lang="en-US" dirty="0"/>
              <a:t>Installation</a:t>
            </a:r>
          </a:p>
        </p:txBody>
      </p:sp>
      <p:sp>
        <p:nvSpPr>
          <p:cNvPr id="5" name="Slide Number Placeholder 4">
            <a:extLst>
              <a:ext uri="{FF2B5EF4-FFF2-40B4-BE49-F238E27FC236}">
                <a16:creationId xmlns:a16="http://schemas.microsoft.com/office/drawing/2014/main" xmlns="" id="{60738184-14EB-4D39-81B8-A155D2FFF38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EBCF131-7035-4C7F-A8F1-59D5E59872EA}" type="slidenum">
              <a:rPr kumimoji="0" lang="en-US" sz="1200" b="0" i="0" u="none" strike="noStrike" kern="1200" cap="none" spc="0" normalizeH="0" baseline="0" noProof="0" smtClean="0">
                <a:ln>
                  <a:noFill/>
                </a:ln>
                <a:solidFill>
                  <a:srgbClr val="C1C6C8"/>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C1C6C8"/>
              </a:solidFill>
              <a:effectLst/>
              <a:uLnTx/>
              <a:uFillTx/>
              <a:latin typeface="Calibri" pitchFamily="34" charset="0"/>
              <a:ea typeface="+mn-ea"/>
              <a:cs typeface="Arial" charset="0"/>
            </a:endParaRPr>
          </a:p>
        </p:txBody>
      </p:sp>
      <p:sp>
        <p:nvSpPr>
          <p:cNvPr id="11" name="Text Placeholder 10">
            <a:extLst>
              <a:ext uri="{FF2B5EF4-FFF2-40B4-BE49-F238E27FC236}">
                <a16:creationId xmlns:a16="http://schemas.microsoft.com/office/drawing/2014/main" xmlns="" id="{21A39FE1-D4B7-4F53-85FE-28318170399D}"/>
              </a:ext>
            </a:extLst>
          </p:cNvPr>
          <p:cNvSpPr>
            <a:spLocks noGrp="1"/>
          </p:cNvSpPr>
          <p:nvPr>
            <p:ph type="body" sz="quarter" idx="4294967295"/>
          </p:nvPr>
        </p:nvSpPr>
        <p:spPr>
          <a:xfrm>
            <a:off x="494506" y="4587282"/>
            <a:ext cx="8102600" cy="1965325"/>
          </a:xfrm>
        </p:spPr>
        <p:txBody>
          <a:bodyPr/>
          <a:lstStyle/>
          <a:p>
            <a:r>
              <a:rPr lang="en-US" sz="2000" b="1" dirty="0"/>
              <a:t>Each habitable room must be directly served </a:t>
            </a:r>
            <a:r>
              <a:rPr lang="en-US" sz="2000" dirty="0"/>
              <a:t>by ducted air handler or ductless head – Transfer fans do not meet this requirement</a:t>
            </a:r>
          </a:p>
          <a:p>
            <a:pPr lvl="1">
              <a:buFont typeface="Wingdings" panose="05000000000000000000" pitchFamily="2" charset="2"/>
              <a:buChar char="§"/>
            </a:pPr>
            <a:r>
              <a:rPr lang="en-US" sz="1800" dirty="0">
                <a:solidFill>
                  <a:srgbClr val="7030A0"/>
                </a:solidFill>
              </a:rPr>
              <a:t>HABITABLE SPACE is space in a building for living, sleeping, eating or cooking, excluding bathrooms, toilets, hallways, storage areas, closets, utility rooms and similar areas. </a:t>
            </a:r>
          </a:p>
        </p:txBody>
      </p:sp>
      <p:sp>
        <p:nvSpPr>
          <p:cNvPr id="12" name="Text Placeholder 10">
            <a:extLst>
              <a:ext uri="{FF2B5EF4-FFF2-40B4-BE49-F238E27FC236}">
                <a16:creationId xmlns:a16="http://schemas.microsoft.com/office/drawing/2014/main" xmlns="" id="{7E93F3BB-5CB5-4D90-BFE2-C49A7A33D755}"/>
              </a:ext>
            </a:extLst>
          </p:cNvPr>
          <p:cNvSpPr txBox="1">
            <a:spLocks/>
          </p:cNvSpPr>
          <p:nvPr/>
        </p:nvSpPr>
        <p:spPr bwMode="auto">
          <a:xfrm>
            <a:off x="496746" y="1118727"/>
            <a:ext cx="3487425"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342900" indent="-342900" algn="l" rtl="0" eaLnBrk="0" fontAlgn="base" hangingPunct="0">
              <a:spcBef>
                <a:spcPts val="1800"/>
              </a:spcBef>
              <a:spcAft>
                <a:spcPct val="0"/>
              </a:spcAft>
              <a:buClr>
                <a:schemeClr val="accent1"/>
              </a:buClr>
              <a:buSzPct val="80000"/>
              <a:buFont typeface="Wingdings" panose="05000000000000000000" pitchFamily="2" charset="2"/>
              <a:buChar char="q"/>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ts val="1200"/>
              </a:spcBef>
              <a:spcAft>
                <a:spcPct val="0"/>
              </a:spcAft>
              <a:buClr>
                <a:schemeClr val="accent4"/>
              </a:buClr>
              <a:buSzPct val="70000"/>
              <a:buFont typeface="Wingdings" panose="05000000000000000000" pitchFamily="2" charset="2"/>
              <a:buChar char="q"/>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ts val="900"/>
              </a:spcBef>
              <a:spcAft>
                <a:spcPct val="0"/>
              </a:spcAft>
              <a:buClr>
                <a:schemeClr val="accent2"/>
              </a:buClr>
              <a:buSzPct val="10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ts val="900"/>
              </a:spcBef>
              <a:spcAft>
                <a:spcPct val="0"/>
              </a:spcAft>
              <a:buClr>
                <a:schemeClr val="tx2"/>
              </a:buClr>
              <a:buSzPct val="10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ts val="900"/>
              </a:spcBef>
              <a:spcAft>
                <a:spcPct val="0"/>
              </a:spcAft>
              <a:buClr>
                <a:schemeClr val="accent3"/>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6pPr>
            <a:lvl7pPr marL="29718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7pPr>
            <a:lvl8pPr marL="34290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8pPr>
            <a:lvl9pPr marL="3886200" indent="-228600" algn="l" rtl="0" eaLnBrk="1" fontAlgn="base" hangingPunct="1">
              <a:spcBef>
                <a:spcPts val="900"/>
              </a:spcBef>
              <a:spcAft>
                <a:spcPct val="0"/>
              </a:spcAft>
              <a:buClr>
                <a:schemeClr val="tx2"/>
              </a:buClr>
              <a:buFont typeface="Arial" charset="0"/>
              <a:buChar char="-"/>
              <a:defRPr sz="2000">
                <a:solidFill>
                  <a:schemeClr val="tx1"/>
                </a:solidFill>
                <a:latin typeface="+mn-lt"/>
              </a:defRPr>
            </a:lvl9pPr>
          </a:lstStyle>
          <a:p>
            <a:r>
              <a:rPr lang="en-US" sz="2000" kern="0" dirty="0"/>
              <a:t>All ducts and indoor units (ducted or ductless) must be </a:t>
            </a:r>
            <a:r>
              <a:rPr lang="en-US" sz="2000" b="1" kern="0" dirty="0"/>
              <a:t>located entirely in conditioned space</a:t>
            </a:r>
          </a:p>
          <a:p>
            <a:pPr lvl="1">
              <a:buFont typeface="Wingdings" panose="05000000000000000000" pitchFamily="2" charset="2"/>
              <a:buChar char="§"/>
            </a:pPr>
            <a:r>
              <a:rPr lang="en-US" sz="1800" kern="0" dirty="0">
                <a:solidFill>
                  <a:srgbClr val="7030A0"/>
                </a:solidFill>
              </a:rPr>
              <a:t>Compliance credit for ducts in conditioned space</a:t>
            </a:r>
            <a:endParaRPr lang="en-US" sz="1800" b="1" kern="0" dirty="0">
              <a:solidFill>
                <a:srgbClr val="7030A0"/>
              </a:solidFill>
            </a:endParaRPr>
          </a:p>
          <a:p>
            <a:r>
              <a:rPr lang="en-US" sz="2000" kern="0" dirty="0"/>
              <a:t>Wall mount thermostat required in each zone      &gt;150 ft</a:t>
            </a:r>
            <a:r>
              <a:rPr lang="en-US" sz="2000" kern="0" dirty="0">
                <a:latin typeface="Segoe UI" panose="020B0502040204020203" pitchFamily="34" charset="0"/>
                <a:cs typeface="Segoe UI" panose="020B0502040204020203" pitchFamily="34" charset="0"/>
              </a:rPr>
              <a:t>²</a:t>
            </a:r>
            <a:endParaRPr lang="en-US" sz="2000" kern="0" dirty="0"/>
          </a:p>
        </p:txBody>
      </p:sp>
    </p:spTree>
    <p:extLst>
      <p:ext uri="{BB962C8B-B14F-4D97-AF65-F5344CB8AC3E}">
        <p14:creationId xmlns:p14="http://schemas.microsoft.com/office/powerpoint/2010/main" val="33339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25D44046-80AC-489E-B907-708D6AEC887E}"/>
              </a:ext>
            </a:extLst>
          </p:cNvPr>
          <p:cNvSpPr>
            <a:spLocks noGrp="1"/>
          </p:cNvSpPr>
          <p:nvPr>
            <p:ph type="title"/>
          </p:nvPr>
        </p:nvSpPr>
        <p:spPr/>
        <p:txBody>
          <a:bodyPr/>
          <a:lstStyle/>
          <a:p>
            <a:r>
              <a:rPr lang="en-US" dirty="0"/>
              <a:t>Verification (HERS Rater)</a:t>
            </a:r>
          </a:p>
        </p:txBody>
      </p:sp>
      <p:sp>
        <p:nvSpPr>
          <p:cNvPr id="5" name="Slide Number Placeholder 4">
            <a:extLst>
              <a:ext uri="{FF2B5EF4-FFF2-40B4-BE49-F238E27FC236}">
                <a16:creationId xmlns:a16="http://schemas.microsoft.com/office/drawing/2014/main" xmlns="" id="{60738184-14EB-4D39-81B8-A155D2FFF38D}"/>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EBCF131-7035-4C7F-A8F1-59D5E59872EA}" type="slidenum">
              <a:rPr kumimoji="0" lang="en-US" sz="1200" b="0" i="0" u="none" strike="noStrike" kern="1200" cap="none" spc="0" normalizeH="0" baseline="0" noProof="0" smtClean="0">
                <a:ln>
                  <a:noFill/>
                </a:ln>
                <a:solidFill>
                  <a:srgbClr val="C1C6C8"/>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C1C6C8"/>
              </a:solidFill>
              <a:effectLst/>
              <a:uLnTx/>
              <a:uFillTx/>
              <a:latin typeface="Calibri" pitchFamily="34" charset="0"/>
              <a:ea typeface="+mn-ea"/>
              <a:cs typeface="Arial" charset="0"/>
            </a:endParaRPr>
          </a:p>
        </p:txBody>
      </p:sp>
      <p:graphicFrame>
        <p:nvGraphicFramePr>
          <p:cNvPr id="2" name="Table 2">
            <a:extLst>
              <a:ext uri="{FF2B5EF4-FFF2-40B4-BE49-F238E27FC236}">
                <a16:creationId xmlns:a16="http://schemas.microsoft.com/office/drawing/2014/main" xmlns="" id="{E8219FBD-2649-430E-9E09-3FEB824032AE}"/>
              </a:ext>
            </a:extLst>
          </p:cNvPr>
          <p:cNvGraphicFramePr>
            <a:graphicFrameLocks noGrp="1"/>
          </p:cNvGraphicFramePr>
          <p:nvPr>
            <p:extLst>
              <p:ext uri="{D42A27DB-BD31-4B8C-83A1-F6EECF244321}">
                <p14:modId xmlns:p14="http://schemas.microsoft.com/office/powerpoint/2010/main" val="3993859353"/>
              </p:ext>
            </p:extLst>
          </p:nvPr>
        </p:nvGraphicFramePr>
        <p:xfrm>
          <a:off x="407763" y="1204142"/>
          <a:ext cx="8649149" cy="5460409"/>
        </p:xfrm>
        <a:graphic>
          <a:graphicData uri="http://schemas.openxmlformats.org/drawingml/2006/table">
            <a:tbl>
              <a:tblPr firstRow="1" bandRow="1">
                <a:tableStyleId>{5C22544A-7EE6-4342-B048-85BDC9FD1C3A}</a:tableStyleId>
              </a:tblPr>
              <a:tblGrid>
                <a:gridCol w="3521980">
                  <a:extLst>
                    <a:ext uri="{9D8B030D-6E8A-4147-A177-3AD203B41FA5}">
                      <a16:colId xmlns:a16="http://schemas.microsoft.com/office/drawing/2014/main" xmlns="" val="3099392427"/>
                    </a:ext>
                  </a:extLst>
                </a:gridCol>
                <a:gridCol w="1400364">
                  <a:extLst>
                    <a:ext uri="{9D8B030D-6E8A-4147-A177-3AD203B41FA5}">
                      <a16:colId xmlns:a16="http://schemas.microsoft.com/office/drawing/2014/main" xmlns="" val="300041519"/>
                    </a:ext>
                  </a:extLst>
                </a:gridCol>
                <a:gridCol w="3726805">
                  <a:extLst>
                    <a:ext uri="{9D8B030D-6E8A-4147-A177-3AD203B41FA5}">
                      <a16:colId xmlns:a16="http://schemas.microsoft.com/office/drawing/2014/main" xmlns="" val="3675304073"/>
                    </a:ext>
                  </a:extLst>
                </a:gridCol>
              </a:tblGrid>
              <a:tr h="370840">
                <a:tc gridSpan="3">
                  <a:txBody>
                    <a:bodyPr/>
                    <a:lstStyle/>
                    <a:p>
                      <a:r>
                        <a:rPr lang="en-US" sz="1800" dirty="0">
                          <a:latin typeface="+mn-lt"/>
                        </a:rPr>
                        <a:t>HERS Field verification of installed system including: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xmlns="" val="3391700242"/>
                  </a:ext>
                </a:extLst>
              </a:tr>
              <a:tr h="0">
                <a:tc>
                  <a:txBody>
                    <a:bodyPr/>
                    <a:lstStyle/>
                    <a:p>
                      <a:r>
                        <a:rPr lang="en-US" sz="1400" b="1" dirty="0">
                          <a:latin typeface="+mn-lt"/>
                        </a:rPr>
                        <a:t>Feature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b="1" dirty="0">
                          <a:latin typeface="+mn-lt"/>
                        </a:rPr>
                        <a:t>Ductless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400" b="1" dirty="0">
                          <a:latin typeface="+mn-lt"/>
                        </a:rPr>
                        <a:t>Ducted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1627181204"/>
                  </a:ext>
                </a:extLst>
              </a:tr>
              <a:tr h="0">
                <a:tc>
                  <a:txBody>
                    <a:bodyPr/>
                    <a:lstStyle/>
                    <a:p>
                      <a:r>
                        <a:rPr lang="en-US" sz="1400" dirty="0">
                          <a:latin typeface="+mn-lt"/>
                        </a:rPr>
                        <a:t>Habitable room(s) supplied with conditioned 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latin typeface="+mn-lt"/>
                        </a:rPr>
                        <a:t>Indoor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latin typeface="+mn-lt"/>
                        </a:rPr>
                        <a:t>Supply air outlet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857988198"/>
                  </a:ext>
                </a:extLst>
              </a:tr>
              <a:tr h="0">
                <a:tc>
                  <a:txBody>
                    <a:bodyPr/>
                    <a:lstStyle/>
                    <a:p>
                      <a:r>
                        <a:rPr lang="en-US" sz="1400" dirty="0">
                          <a:latin typeface="+mn-lt"/>
                        </a:rPr>
                        <a:t>Zones &gt;150 ft</a:t>
                      </a:r>
                      <a:r>
                        <a:rPr lang="en-US" sz="1400" dirty="0">
                          <a:latin typeface="+mn-lt"/>
                          <a:cs typeface="Segoe UI" panose="020B0502040204020203" pitchFamily="34" charset="0"/>
                        </a:rPr>
                        <a:t>²</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US" sz="1400" dirty="0">
                          <a:latin typeface="+mn-lt"/>
                        </a:rPr>
                        <a:t>Wall mounted thermostat provided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xmlns="" val="875983998"/>
                  </a:ext>
                </a:extLst>
              </a:tr>
              <a:tr h="0">
                <a:tc>
                  <a:txBody>
                    <a:bodyPr/>
                    <a:lstStyle/>
                    <a:p>
                      <a:r>
                        <a:rPr lang="en-US" sz="1400" dirty="0">
                          <a:latin typeface="+mn-lt"/>
                        </a:rPr>
                        <a:t>Indoor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latin typeface="+mn-lt"/>
                        </a:rPr>
                        <a:t>Located in conditioned space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xmlns="" val="1674762548"/>
                  </a:ext>
                </a:extLst>
              </a:tr>
              <a:tr h="13280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mn-lt"/>
                        </a:rPr>
                        <a:t>Make/model/serial numbers must be visible for verification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Indoor &amp; outdoor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dirty="0">
                          <a:latin typeface="+mn-lt"/>
                        </a:rPr>
                        <a:t>Including verification to CEC certified low-static VCHP listing for indoor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541108859"/>
                  </a:ext>
                </a:extLst>
              </a:tr>
              <a:tr h="451530">
                <a:tc>
                  <a:txBody>
                    <a:bodyPr/>
                    <a:lstStyle/>
                    <a:p>
                      <a:r>
                        <a:rPr lang="en-US" sz="1400" dirty="0">
                          <a:latin typeface="+mn-lt"/>
                        </a:rPr>
                        <a:t>Refrigerant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sz="1400" dirty="0">
                          <a:latin typeface="+mn-lt"/>
                        </a:rPr>
                        <a:t>Refrigerant charge verified Per RA3.2 no matter the climate zone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xmlns="" val="395741980"/>
                  </a:ext>
                </a:extLst>
              </a:tr>
              <a:tr h="370840">
                <a:tc>
                  <a:txBody>
                    <a:bodyPr/>
                    <a:lstStyle/>
                    <a:p>
                      <a:r>
                        <a:rPr lang="en-US" sz="1400" dirty="0">
                          <a:latin typeface="+mn-lt"/>
                        </a:rPr>
                        <a:t>System Airflow &amp; Fan Efficacy per </a:t>
                      </a:r>
                      <a:r>
                        <a:rPr lang="en-US" sz="1400" dirty="0">
                          <a:latin typeface="+mn-lt"/>
                          <a:cs typeface="Segoe UI" panose="020B0502040204020203" pitchFamily="34" charset="0"/>
                        </a:rPr>
                        <a:t>§150.0(m)13</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latin typeface="+mn-lt"/>
                        </a:rPr>
                        <a:t>Not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85750" lvl="0" indent="-285750">
                        <a:buFont typeface="Arial" panose="020B0604020202020204" pitchFamily="34" charset="0"/>
                        <a:buChar char="•"/>
                      </a:pPr>
                      <a:r>
                        <a:rPr lang="en-US" sz="1400" i="0" dirty="0">
                          <a:latin typeface="+mn-lt"/>
                        </a:rPr>
                        <a:t>350 cfm/ton of nominal cooling (300 cfm/ton for altered systems complying w/refrigerant charge) of indoor unit</a:t>
                      </a:r>
                    </a:p>
                    <a:p>
                      <a:pPr marL="285750" lvl="0" indent="-285750">
                        <a:buFont typeface="Arial" panose="020B0604020202020204" pitchFamily="34" charset="0"/>
                        <a:buChar char="•"/>
                      </a:pPr>
                      <a:r>
                        <a:rPr lang="en-US" sz="1400" i="0" dirty="0">
                          <a:latin typeface="+mn-lt"/>
                        </a:rPr>
                        <a:t>MERV 13 filter </a:t>
                      </a:r>
                      <a:r>
                        <a:rPr lang="en-US" sz="1400" dirty="0">
                          <a:latin typeface="+mn-lt"/>
                        </a:rPr>
                        <a:t>with a maximum clean filter pressure drop of 0.1 inch </a:t>
                      </a:r>
                      <a:r>
                        <a:rPr lang="en-US" sz="1400" dirty="0" err="1">
                          <a:latin typeface="+mn-lt"/>
                        </a:rPr>
                        <a:t>w.c.</a:t>
                      </a:r>
                      <a:r>
                        <a:rPr lang="en-US" sz="1400" dirty="0">
                          <a:latin typeface="+mn-lt"/>
                        </a:rPr>
                        <a:t> at the filter's design airflow rate, </a:t>
                      </a:r>
                      <a:r>
                        <a:rPr lang="en-US" sz="1400" b="1" dirty="0">
                          <a:latin typeface="+mn-lt"/>
                        </a:rPr>
                        <a:t>regardless of filter depth</a:t>
                      </a:r>
                      <a:endParaRPr lang="en-US"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700173816"/>
                  </a:ext>
                </a:extLst>
              </a:tr>
              <a:tr h="370840">
                <a:tc>
                  <a:txBody>
                    <a:bodyPr/>
                    <a:lstStyle/>
                    <a:p>
                      <a:r>
                        <a:rPr lang="en-US" sz="1400" dirty="0">
                          <a:latin typeface="+mn-lt"/>
                        </a:rPr>
                        <a:t>Low Leakage Ducts in conditioned space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latin typeface="+mn-lt"/>
                        </a:rPr>
                        <a:t>Not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400" dirty="0">
                          <a:latin typeface="+mn-lt"/>
                        </a:rPr>
                        <a:t>Required per RA3.1.4.3.8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25153217"/>
                  </a:ext>
                </a:extLst>
              </a:tr>
              <a:tr h="370840">
                <a:tc>
                  <a:txBody>
                    <a:bodyPr/>
                    <a:lstStyle/>
                    <a:p>
                      <a:r>
                        <a:rPr lang="en-US" sz="1400" dirty="0">
                          <a:latin typeface="+mn-lt"/>
                        </a:rPr>
                        <a:t>Non-continuous fan operation “Extra Credit” for HERS verification for </a:t>
                      </a:r>
                      <a:r>
                        <a:rPr lang="en-US" sz="1400" dirty="0" err="1">
                          <a:latin typeface="+mn-lt"/>
                        </a:rPr>
                        <a:t>indoor+outdoor</a:t>
                      </a:r>
                      <a:r>
                        <a:rPr lang="en-US" sz="1400" dirty="0">
                          <a:latin typeface="+mn-lt"/>
                        </a:rPr>
                        <a:t> unit combinations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latin typeface="+mn-lt"/>
                        </a:rPr>
                        <a:t>Not applicable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latin typeface="+mn-lt"/>
                        </a:rPr>
                        <a:t>Manufacturer certifies to CEC and then HERS rater verifies that equipment installed meets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806377346"/>
                  </a:ext>
                </a:extLst>
              </a:tr>
            </a:tbl>
          </a:graphicData>
        </a:graphic>
      </p:graphicFrame>
    </p:spTree>
    <p:extLst>
      <p:ext uri="{BB962C8B-B14F-4D97-AF65-F5344CB8AC3E}">
        <p14:creationId xmlns:p14="http://schemas.microsoft.com/office/powerpoint/2010/main" val="4200726257"/>
      </p:ext>
    </p:extLst>
  </p:cSld>
  <p:clrMapOvr>
    <a:masterClrMapping/>
  </p:clrMapOvr>
</p:sld>
</file>

<file path=ppt/theme/theme1.xml><?xml version="1.0" encoding="utf-8"?>
<a:theme xmlns:a="http://schemas.openxmlformats.org/drawingml/2006/main" name="1_Title and Content Indente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onstantia-Franklin Gothic Book">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and Content Indented 1">
        <a:dk1>
          <a:srgbClr val="000000"/>
        </a:dk1>
        <a:lt1>
          <a:srgbClr val="FFFFFF"/>
        </a:lt1>
        <a:dk2>
          <a:srgbClr val="32AFCC"/>
        </a:dk2>
        <a:lt2>
          <a:srgbClr val="D1E1E3"/>
        </a:lt2>
        <a:accent1>
          <a:srgbClr val="61B790"/>
        </a:accent1>
        <a:accent2>
          <a:srgbClr val="ABCC60"/>
        </a:accent2>
        <a:accent3>
          <a:srgbClr val="FFFFFF"/>
        </a:accent3>
        <a:accent4>
          <a:srgbClr val="000000"/>
        </a:accent4>
        <a:accent5>
          <a:srgbClr val="B7D8C6"/>
        </a:accent5>
        <a:accent6>
          <a:srgbClr val="9BB956"/>
        </a:accent6>
        <a:hlink>
          <a:srgbClr val="43B6D1"/>
        </a:hlink>
        <a:folHlink>
          <a:srgbClr val="E4830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_PG&amp;E_04d">
      <a:dk1>
        <a:sysClr val="windowText" lastClr="000000"/>
      </a:dk1>
      <a:lt1>
        <a:sysClr val="window" lastClr="FFFFFF"/>
      </a:lt1>
      <a:dk2>
        <a:srgbClr val="32AFCC"/>
      </a:dk2>
      <a:lt2>
        <a:srgbClr val="D1E1E3"/>
      </a:lt2>
      <a:accent1>
        <a:srgbClr val="61B790"/>
      </a:accent1>
      <a:accent2>
        <a:srgbClr val="ABCC60"/>
      </a:accent2>
      <a:accent3>
        <a:srgbClr val="BA6F0A"/>
      </a:accent3>
      <a:accent4>
        <a:srgbClr val="7D634B"/>
      </a:accent4>
      <a:accent5>
        <a:srgbClr val="B6AD76"/>
      </a:accent5>
      <a:accent6>
        <a:srgbClr val="95AEB1"/>
      </a:accent6>
      <a:hlink>
        <a:srgbClr val="43B6D1"/>
      </a:hlink>
      <a:folHlink>
        <a:srgbClr val="E4830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17437</TotalTime>
  <Words>398</Words>
  <Application>Microsoft Macintosh PowerPoint</Application>
  <PresentationFormat>On-screen Show (4:3)</PresentationFormat>
  <Paragraphs>58</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1_Title and Content Indented</vt:lpstr>
      <vt:lpstr>2019 T24 VCHP Performance Credit</vt:lpstr>
      <vt:lpstr>Equipment Type</vt:lpstr>
      <vt:lpstr>Installation</vt:lpstr>
      <vt:lpstr>Verification (HERS Rater)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Romie Whiteside</dc:creator>
  <cp:lastModifiedBy>Linda</cp:lastModifiedBy>
  <cp:revision>854</cp:revision>
  <dcterms:created xsi:type="dcterms:W3CDTF">2009-07-29T00:47:14Z</dcterms:created>
  <dcterms:modified xsi:type="dcterms:W3CDTF">2019-11-19T18:14:00Z</dcterms:modified>
</cp:coreProperties>
</file>